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2"/>
  </p:notesMasterIdLst>
  <p:handoutMasterIdLst>
    <p:handoutMasterId r:id="rId23"/>
  </p:handoutMasterIdLst>
  <p:sldIdLst>
    <p:sldId id="280" r:id="rId2"/>
    <p:sldId id="282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84" r:id="rId14"/>
    <p:sldId id="271" r:id="rId15"/>
    <p:sldId id="272" r:id="rId16"/>
    <p:sldId id="281" r:id="rId17"/>
    <p:sldId id="275" r:id="rId18"/>
    <p:sldId id="276" r:id="rId19"/>
    <p:sldId id="278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F0A2205-0D16-4FE8-A647-DFDAAF972F1C}">
          <p14:sldIdLst>
            <p14:sldId id="280"/>
            <p14:sldId id="282"/>
            <p14:sldId id="259"/>
            <p14:sldId id="260"/>
            <p14:sldId id="261"/>
            <p14:sldId id="262"/>
            <p14:sldId id="263"/>
            <p14:sldId id="265"/>
            <p14:sldId id="266"/>
            <p14:sldId id="267"/>
            <p14:sldId id="268"/>
            <p14:sldId id="270"/>
            <p14:sldId id="284"/>
            <p14:sldId id="271"/>
            <p14:sldId id="272"/>
            <p14:sldId id="281"/>
            <p14:sldId id="275"/>
            <p14:sldId id="276"/>
            <p14:sldId id="278"/>
            <p14:sldId id="283"/>
          </p14:sldIdLst>
        </p14:section>
        <p14:section name="Untitled Section" id="{613699AA-C2C7-46B8-A62B-24B4DBD7E11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15" autoAdjust="0"/>
    <p:restoredTop sz="98559" autoAdjust="0"/>
  </p:normalViewPr>
  <p:slideViewPr>
    <p:cSldViewPr>
      <p:cViewPr varScale="1">
        <p:scale>
          <a:sx n="91" d="100"/>
          <a:sy n="91" d="100"/>
        </p:scale>
        <p:origin x="-14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3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4435E-7415-4F8C-90A6-1FE0A73A4DA3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AFD8A-3221-4C8E-BA15-02CDA63F0CF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1748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9848B-5A5C-45C2-B705-4106599B35F9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5DBDD-437E-4A11-A9B6-F8D3E687DF6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532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 ram tools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783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 ram tools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307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 ram tools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846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SRI RAM TOOLS</a:t>
            </a:r>
            <a:endParaRPr lang="en-IN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6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     Factory Address:</a:t>
            </a:r>
          </a:p>
          <a:p>
            <a:pPr lvl="0"/>
            <a:r>
              <a:rPr lang="en-US" dirty="0" smtClean="0"/>
              <a:t>          No.109,7th cross,</a:t>
            </a:r>
          </a:p>
          <a:p>
            <a:pPr lvl="0"/>
            <a:r>
              <a:rPr lang="en-US" dirty="0" smtClean="0"/>
              <a:t>          </a:t>
            </a:r>
            <a:r>
              <a:rPr lang="en-US" dirty="0" err="1" smtClean="0"/>
              <a:t>bedrapalli</a:t>
            </a:r>
            <a:r>
              <a:rPr lang="en-US" dirty="0" smtClean="0"/>
              <a:t> road ,</a:t>
            </a:r>
            <a:r>
              <a:rPr lang="en-US" dirty="0" err="1" smtClean="0"/>
              <a:t>kamarajar</a:t>
            </a:r>
            <a:r>
              <a:rPr lang="en-US" dirty="0" smtClean="0"/>
              <a:t> </a:t>
            </a:r>
            <a:r>
              <a:rPr lang="en-US" dirty="0" err="1" smtClean="0"/>
              <a:t>nagar</a:t>
            </a:r>
            <a:r>
              <a:rPr lang="en-US" dirty="0" smtClean="0"/>
              <a:t>,</a:t>
            </a:r>
          </a:p>
          <a:p>
            <a:pPr lvl="0"/>
            <a:r>
              <a:rPr lang="en-US" dirty="0" smtClean="0"/>
              <a:t>                      </a:t>
            </a:r>
            <a:r>
              <a:rPr lang="en-US" dirty="0" err="1" smtClean="0"/>
              <a:t>Hosur</a:t>
            </a:r>
            <a:r>
              <a:rPr lang="en-US" dirty="0" smtClean="0"/>
              <a:t> -635126.</a:t>
            </a:r>
          </a:p>
          <a:p>
            <a:pPr lvl="0"/>
            <a:r>
              <a:rPr lang="en-US" dirty="0" smtClean="0"/>
              <a:t>        web : www.sriramtools.com</a:t>
            </a:r>
          </a:p>
          <a:p>
            <a:pPr lvl="0"/>
            <a:r>
              <a:rPr lang="en-US" dirty="0" smtClean="0"/>
              <a:t>        Email.id :info@sriramtools.com</a:t>
            </a:r>
          </a:p>
          <a:p>
            <a:pPr lvl="0"/>
            <a:r>
              <a:rPr lang="en-US" dirty="0" smtClean="0"/>
              <a:t>                        sales@sriramtools.com</a:t>
            </a:r>
          </a:p>
          <a:p>
            <a:pPr lvl="0"/>
            <a:r>
              <a:rPr lang="en-US" dirty="0" smtClean="0"/>
              <a:t>                        PH:9443636881</a:t>
            </a:r>
          </a:p>
          <a:p>
            <a:r>
              <a:rPr lang="en-US" dirty="0" smtClean="0"/>
              <a:t>         </a:t>
            </a:r>
            <a:endParaRPr lang="en-IN" sz="1600" b="1" dirty="0" smtClean="0">
              <a:latin typeface="SWRomnt" pitchFamily="2" charset="0"/>
            </a:endParaRPr>
          </a:p>
          <a:p>
            <a:endParaRPr lang="en-IN" sz="1600" dirty="0" smtClean="0">
              <a:latin typeface="SWRomnt" pitchFamily="2" charset="0"/>
            </a:endParaRPr>
          </a:p>
          <a:p>
            <a:pPr lvl="0"/>
            <a:r>
              <a:rPr lang="en-US" dirty="0" smtClean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04659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Sri ram tools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IN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23528" y="211282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3600" b="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IN" sz="36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SRI</a:t>
            </a:r>
            <a:r>
              <a:rPr lang="en-IN" sz="3600" b="1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RAM TOOLS </a:t>
            </a:r>
            <a:r>
              <a:rPr lang="en-IN" sz="3600" b="1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firmly believes in consistency in quality of international standards at the most competitive price</a:t>
            </a:r>
            <a:r>
              <a:rPr lang="en-IN" sz="36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en-IN" sz="3600" b="0" i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195736" y="1268760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8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</a:t>
            </a:r>
            <a:r>
              <a:rPr lang="en-IN" sz="4800" b="1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Our Vision</a:t>
            </a:r>
          </a:p>
        </p:txBody>
      </p:sp>
    </p:spTree>
    <p:extLst>
      <p:ext uri="{BB962C8B-B14F-4D97-AF65-F5344CB8AC3E}">
        <p14:creationId xmlns:p14="http://schemas.microsoft.com/office/powerpoint/2010/main" val="4713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Sri ram tools	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dirty="0" smtClean="0"/>
              <a:t>6	</a:t>
            </a:r>
            <a:endParaRPr lang="en-IN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1520" y="1720840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SCOPE OF DESIGN UNIT</a:t>
            </a:r>
          </a:p>
          <a:p>
            <a:r>
              <a:rPr lang="en-IN" sz="24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WE UNDERSTAND CUSTOMER REQUIREMENT OF</a:t>
            </a:r>
          </a:p>
          <a:p>
            <a:r>
              <a:rPr lang="en-IN" sz="24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PER THERE REQURINEMENT WE WILL PROVIDE GOOD QUALITY DESIGN TO OUR CUSTOMER…</a:t>
            </a:r>
          </a:p>
          <a:p>
            <a:endParaRPr lang="en-IN" sz="24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r>
              <a:rPr lang="en-IN" sz="24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WE PROCEED THE FOLLOWING PROCEDURES</a:t>
            </a:r>
          </a:p>
          <a:p>
            <a:endParaRPr lang="en-IN" sz="24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4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CONCEPT DESIGN – 3D MODELING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4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DRW APPROVAL FROM CUSTOMER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4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DETAIL DRAWING – 2D DRAWING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IN" sz="24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MANUFACTURING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987824" y="1052735"/>
            <a:ext cx="3223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600" b="1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DESIGN UNIT</a:t>
            </a:r>
          </a:p>
        </p:txBody>
      </p:sp>
    </p:spTree>
    <p:extLst>
      <p:ext uri="{BB962C8B-B14F-4D97-AF65-F5344CB8AC3E}">
        <p14:creationId xmlns:p14="http://schemas.microsoft.com/office/powerpoint/2010/main" val="2207506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Sri ram tools	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8</a:t>
            </a:r>
            <a:endParaRPr lang="en-IN" dirty="0"/>
          </a:p>
        </p:txBody>
      </p:sp>
      <p:sp>
        <p:nvSpPr>
          <p:cNvPr id="16" name="object 2"/>
          <p:cNvSpPr txBox="1">
            <a:spLocks/>
          </p:cNvSpPr>
          <p:nvPr userDrawn="1"/>
        </p:nvSpPr>
        <p:spPr>
          <a:xfrm>
            <a:off x="2243963" y="987623"/>
            <a:ext cx="438543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-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Plate Frame RR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dobe Devanagari" pitchFamily="18" charset="0"/>
                <a:ea typeface="+mj-ea"/>
                <a:cs typeface="Adobe Devanagari" pitchFamily="18" charset="0"/>
              </a:rPr>
              <a:t>K6123139_1</a:t>
            </a: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3854" y="2819400"/>
            <a:ext cx="461434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 userDrawn="1"/>
        </p:nvSpPr>
        <p:spPr>
          <a:xfrm>
            <a:off x="-10297" y="997003"/>
            <a:ext cx="2400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latin typeface="SWRomnt" pitchFamily="2" charset="0"/>
              </a:rPr>
              <a:t>GAUGES DESIGN</a:t>
            </a:r>
            <a:endParaRPr lang="en-IN" dirty="0">
              <a:latin typeface="SWRomnt" pitchFamily="2" charset="0"/>
            </a:endParaRPr>
          </a:p>
        </p:txBody>
      </p:sp>
      <p:pic>
        <p:nvPicPr>
          <p:cNvPr id="19" name="Picture 2" descr="C:\Users\MECHTROJAN\Desktop\Jupiter press part gauges photo\IMG-20181209-WA0002.jpg"/>
          <p:cNvPicPr>
            <a:picLocks noChangeAspect="1" noChangeArrowheads="1"/>
          </p:cNvPicPr>
          <p:nvPr userDrawn="1"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4927600" y="3124200"/>
            <a:ext cx="4064000" cy="3048000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41" t="14773"/>
          <a:stretch>
            <a:fillRect/>
          </a:stretch>
        </p:blipFill>
        <p:spPr bwMode="auto">
          <a:xfrm>
            <a:off x="6477000" y="1398992"/>
            <a:ext cx="1828800" cy="145759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  <p:extLst>
      <p:ext uri="{BB962C8B-B14F-4D97-AF65-F5344CB8AC3E}">
        <p14:creationId xmlns:p14="http://schemas.microsoft.com/office/powerpoint/2010/main" val="388649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Sri ram tools	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	</a:t>
            </a:r>
            <a:endParaRPr lang="en-IN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76200" y="2209800"/>
            <a:ext cx="2590800" cy="219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505200" y="2133600"/>
            <a:ext cx="2362200" cy="201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488635" y="1981200"/>
            <a:ext cx="2502965" cy="19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059" t="6789" r="3091" b="13696"/>
          <a:stretch>
            <a:fillRect/>
          </a:stretch>
        </p:blipFill>
        <p:spPr bwMode="auto">
          <a:xfrm>
            <a:off x="685800" y="1295400"/>
            <a:ext cx="1147762" cy="904822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371600"/>
            <a:ext cx="1445374" cy="87357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9745"/>
          <a:stretch>
            <a:fillRect/>
          </a:stretch>
        </p:blipFill>
        <p:spPr bwMode="auto">
          <a:xfrm flipH="1">
            <a:off x="7803977" y="1371600"/>
            <a:ext cx="914573" cy="567666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4" name="object 2"/>
          <p:cNvSpPr txBox="1">
            <a:spLocks/>
          </p:cNvSpPr>
          <p:nvPr userDrawn="1"/>
        </p:nvSpPr>
        <p:spPr>
          <a:xfrm>
            <a:off x="-76200" y="838200"/>
            <a:ext cx="2743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/>
            <a:r>
              <a:rPr lang="en-IN" sz="1600" dirty="0" smtClean="0"/>
              <a:t>BRKT FLOOR BOARD MTG</a:t>
            </a:r>
          </a:p>
          <a:p>
            <a:pPr lvl="0" algn="ctr"/>
            <a:r>
              <a:rPr lang="en-IN" sz="1600" kern="0" dirty="0" smtClean="0">
                <a:ea typeface="+mj-ea"/>
                <a:cs typeface="Adobe Devanagari" pitchFamily="18" charset="0"/>
              </a:rPr>
              <a:t>K6122899_1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dobe Devanagari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29744" y="838200"/>
            <a:ext cx="2409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BRKT STEERING LOCK MTG</a:t>
            </a:r>
          </a:p>
          <a:p>
            <a:pPr algn="ctr"/>
            <a:r>
              <a:rPr lang="en-IN" sz="1600" dirty="0" smtClean="0"/>
              <a:t>K6121309</a:t>
            </a:r>
            <a:endParaRPr lang="en-IN" sz="160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6096000" y="838200"/>
            <a:ext cx="300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 BRKT FRT PANEL MTG BOT LH/RH</a:t>
            </a:r>
          </a:p>
          <a:p>
            <a:pPr algn="ctr"/>
            <a:r>
              <a:rPr lang="en-IN" sz="1600" dirty="0" smtClean="0"/>
              <a:t>K6122879_1/K6122889_1</a:t>
            </a:r>
          </a:p>
        </p:txBody>
      </p:sp>
    </p:spTree>
    <p:extLst>
      <p:ext uri="{BB962C8B-B14F-4D97-AF65-F5344CB8AC3E}">
        <p14:creationId xmlns:p14="http://schemas.microsoft.com/office/powerpoint/2010/main" val="335049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Sri ram tools	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10	</a:t>
            </a:r>
            <a:endParaRPr lang="en-IN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69895"/>
            <a:ext cx="876300" cy="114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05" t="7197"/>
          <a:stretch>
            <a:fillRect/>
          </a:stretch>
        </p:blipFill>
        <p:spPr bwMode="auto">
          <a:xfrm rot="267048">
            <a:off x="570158" y="2295664"/>
            <a:ext cx="1440189" cy="100327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 l="13399" t="46477" r="26106" b="17458"/>
          <a:stretch>
            <a:fillRect/>
          </a:stretch>
        </p:blipFill>
        <p:spPr bwMode="auto">
          <a:xfrm>
            <a:off x="6934200" y="2393695"/>
            <a:ext cx="1431925" cy="8591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0" name="object 2"/>
          <p:cNvSpPr txBox="1">
            <a:spLocks/>
          </p:cNvSpPr>
          <p:nvPr userDrawn="1"/>
        </p:nvSpPr>
        <p:spPr>
          <a:xfrm>
            <a:off x="-32066" y="1196752"/>
            <a:ext cx="2743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/>
            <a:r>
              <a:rPr lang="en-IN" sz="1600" dirty="0" smtClean="0"/>
              <a:t> BRKT PANEL FR TOP MTG</a:t>
            </a:r>
          </a:p>
          <a:p>
            <a:pPr lvl="0" algn="ctr"/>
            <a:r>
              <a:rPr lang="en-IN" sz="1600" dirty="0" smtClean="0"/>
              <a:t>K6122929_1 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Devanagari" pitchFamily="18" charset="0"/>
              <a:ea typeface="+mj-ea"/>
              <a:cs typeface="Adobe Devanagar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10092" y="1275520"/>
            <a:ext cx="2704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 BRKT, SHOCK ABSORBER MTG</a:t>
            </a:r>
          </a:p>
          <a:p>
            <a:pPr algn="ctr"/>
            <a:r>
              <a:rPr lang="en-IN" sz="1600" dirty="0" smtClean="0"/>
              <a:t>K6120789_1</a:t>
            </a:r>
            <a:endParaRPr lang="en-IN" sz="160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348570" y="1321529"/>
            <a:ext cx="2629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BRKT FRONT FUEL TANK MTG</a:t>
            </a:r>
          </a:p>
          <a:p>
            <a:pPr algn="ctr"/>
            <a:r>
              <a:rPr lang="en-IN" sz="1600" dirty="0" smtClean="0"/>
              <a:t>K6121899_1  </a:t>
            </a:r>
            <a:endParaRPr lang="en-IN" sz="1600" dirty="0"/>
          </a:p>
        </p:txBody>
      </p:sp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3214688" y="3532259"/>
            <a:ext cx="2195512" cy="175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634163" y="3384295"/>
            <a:ext cx="2433637" cy="217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152400" y="3308095"/>
            <a:ext cx="2409825" cy="192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1215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Sri ram tools	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11	</a:t>
            </a:r>
            <a:endParaRPr lang="en-IN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228600" y="2133600"/>
            <a:ext cx="1905000" cy="194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3403" t="35614" r="36755"/>
          <a:stretch>
            <a:fillRect/>
          </a:stretch>
        </p:blipFill>
        <p:spPr bwMode="auto">
          <a:xfrm>
            <a:off x="3855561" y="1447800"/>
            <a:ext cx="1326039" cy="688520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1371600"/>
            <a:ext cx="1066800" cy="95450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371600"/>
            <a:ext cx="1576225" cy="100012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1" name="object 2"/>
          <p:cNvSpPr txBox="1">
            <a:spLocks/>
          </p:cNvSpPr>
          <p:nvPr userDrawn="1"/>
        </p:nvSpPr>
        <p:spPr>
          <a:xfrm>
            <a:off x="-381000" y="838200"/>
            <a:ext cx="2743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/>
            <a:r>
              <a:rPr lang="en-IN" sz="1600" dirty="0" smtClean="0"/>
              <a:t>Stopper Steering</a:t>
            </a:r>
          </a:p>
          <a:p>
            <a:pPr lvl="0" algn="ctr"/>
            <a:r>
              <a:rPr lang="en-IN" sz="1600" kern="0" dirty="0" smtClean="0">
                <a:ea typeface="+mj-ea"/>
                <a:cs typeface="Adobe Devanagari" pitchFamily="18" charset="0"/>
              </a:rPr>
              <a:t>B4121099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dobe Devanagari" pitchFamily="18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505200" y="838200"/>
            <a:ext cx="1941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 BRKT IGN COIL MTG </a:t>
            </a:r>
          </a:p>
          <a:p>
            <a:pPr algn="ctr"/>
            <a:r>
              <a:rPr lang="en-IN" sz="1600" dirty="0" smtClean="0"/>
              <a:t>K6122229_1</a:t>
            </a:r>
            <a:endParaRPr lang="en-IN" sz="16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974997" y="838200"/>
            <a:ext cx="1940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BRKT COMP SAI MTG</a:t>
            </a:r>
          </a:p>
          <a:p>
            <a:pPr algn="ctr"/>
            <a:r>
              <a:rPr lang="en-IN" sz="1600" dirty="0" smtClean="0"/>
              <a:t>K6121749</a:t>
            </a:r>
            <a:endParaRPr lang="en-IN" sz="1600" dirty="0"/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3505200" y="2179847"/>
            <a:ext cx="2362200" cy="208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 userDrawn="1"/>
        </p:nvPicPr>
        <p:blipFill>
          <a:blip r:embed="rId7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28702" y="2564904"/>
            <a:ext cx="2133600" cy="197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28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12	</a:t>
            </a:r>
            <a:endParaRPr lang="en-IN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98" y="3140968"/>
            <a:ext cx="2895600" cy="266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98" y="2260066"/>
            <a:ext cx="719362" cy="58867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2298" y="2336266"/>
            <a:ext cx="719362" cy="58867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698" y="2391544"/>
            <a:ext cx="990600" cy="129492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0" name="object 2"/>
          <p:cNvSpPr txBox="1">
            <a:spLocks/>
          </p:cNvSpPr>
          <p:nvPr userDrawn="1"/>
        </p:nvSpPr>
        <p:spPr>
          <a:xfrm>
            <a:off x="33808" y="1124744"/>
            <a:ext cx="2743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/>
            <a:r>
              <a:rPr lang="en-IN" sz="1600" dirty="0" smtClean="0"/>
              <a:t>Integrated </a:t>
            </a:r>
            <a:r>
              <a:rPr lang="en-IN" sz="1600" dirty="0" err="1" smtClean="0"/>
              <a:t>Brkt</a:t>
            </a:r>
            <a:r>
              <a:rPr lang="en-IN" sz="1600" dirty="0" smtClean="0"/>
              <a:t> RH/LH</a:t>
            </a:r>
          </a:p>
          <a:p>
            <a:pPr lvl="0" algn="ctr"/>
            <a:r>
              <a:rPr lang="en-IN" sz="1600" kern="0" dirty="0" smtClean="0">
                <a:ea typeface="+mj-ea"/>
                <a:cs typeface="Adobe Devanagari" pitchFamily="18" charset="0"/>
              </a:rPr>
              <a:t>K6122819 / K6122809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dobe Devanagar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6698" y="1781944"/>
            <a:ext cx="177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Housing Pivot Tube</a:t>
            </a:r>
          </a:p>
          <a:p>
            <a:pPr algn="ctr"/>
            <a:r>
              <a:rPr lang="en-IN" sz="1600" dirty="0" smtClean="0"/>
              <a:t>K6120169</a:t>
            </a:r>
            <a:endParaRPr lang="en-IN" sz="1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5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325298" y="2554405"/>
            <a:ext cx="2133600" cy="304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499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 ram tools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9784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9807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GAUGES 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endParaRPr lang="en-IN" dirty="0"/>
          </a:p>
        </p:txBody>
      </p:sp>
      <p:pic>
        <p:nvPicPr>
          <p:cNvPr id="6" name="Picture 2" descr="C:\Users\MECHTROJAN\Desktop\Jupiter press part gauges photo\20190121_174723.jpg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40000"/>
          </a:blip>
          <a:srcRect t="16435" r="16319" b="3472"/>
          <a:stretch>
            <a:fillRect/>
          </a:stretch>
        </p:blipFill>
        <p:spPr bwMode="auto">
          <a:xfrm>
            <a:off x="168512" y="2773908"/>
            <a:ext cx="3827423" cy="2736304"/>
          </a:xfrm>
          <a:prstGeom prst="rect">
            <a:avLst/>
          </a:prstGeom>
          <a:noFill/>
        </p:spPr>
      </p:pic>
      <p:pic>
        <p:nvPicPr>
          <p:cNvPr id="8" name="Picture 3" descr="C:\Users\MECHTROJAN\Desktop\Jupiter press part gauges photo\20190121_174805.jpg"/>
          <p:cNvPicPr>
            <a:picLocks noChangeAspect="1" noChangeArrowheads="1"/>
          </p:cNvPicPr>
          <p:nvPr userDrawn="1"/>
        </p:nvPicPr>
        <p:blipFill>
          <a:blip r:embed="rId3" cstate="print">
            <a:lum bright="20000" contrast="40000"/>
          </a:blip>
          <a:srcRect l="4514" t="14815" r="2083" b="4630"/>
          <a:stretch>
            <a:fillRect/>
          </a:stretch>
        </p:blipFill>
        <p:spPr bwMode="auto">
          <a:xfrm rot="10984078">
            <a:off x="4567616" y="2915838"/>
            <a:ext cx="4470625" cy="27356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0505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IN" dirty="0"/>
          </a:p>
        </p:txBody>
      </p:sp>
      <p:pic>
        <p:nvPicPr>
          <p:cNvPr id="6" name="Picture 2" descr="C:\Users\MECHTROJAN\Desktop\Jupiter press part gauges photo\20190121_174702.jpg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40000"/>
          </a:blip>
          <a:srcRect l="26389" t="1157" r="27257" b="7870"/>
          <a:stretch>
            <a:fillRect/>
          </a:stretch>
        </p:blipFill>
        <p:spPr bwMode="auto">
          <a:xfrm>
            <a:off x="234898" y="1700808"/>
            <a:ext cx="3150868" cy="4361918"/>
          </a:xfrm>
          <a:prstGeom prst="rect">
            <a:avLst/>
          </a:prstGeom>
          <a:noFill/>
        </p:spPr>
      </p:pic>
      <p:pic>
        <p:nvPicPr>
          <p:cNvPr id="7" name="Picture 2" descr="C:\Users\MECHTROJAN\Desktop\Jupiter press part gauges photo\20190125_201544.jpg"/>
          <p:cNvPicPr>
            <a:picLocks noChangeAspect="1" noChangeArrowheads="1"/>
          </p:cNvPicPr>
          <p:nvPr userDrawn="1"/>
        </p:nvPicPr>
        <p:blipFill>
          <a:blip r:embed="rId3" cstate="print">
            <a:lum bright="20000" contrast="40000"/>
          </a:blip>
          <a:srcRect l="5903" t="22454" r="8160" b="15741"/>
          <a:stretch>
            <a:fillRect/>
          </a:stretch>
        </p:blipFill>
        <p:spPr bwMode="auto">
          <a:xfrm rot="5400000">
            <a:off x="4443269" y="2117571"/>
            <a:ext cx="4361918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083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724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026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18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0440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552" y="908720"/>
            <a:ext cx="7344816" cy="360040"/>
          </a:xfrm>
          <a:prstGeom prst="rect">
            <a:avLst/>
          </a:prstGeom>
        </p:spPr>
        <p:txBody>
          <a:bodyPr/>
          <a:lstStyle>
            <a:lvl1pPr>
              <a:defRPr sz="1800" b="1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MACHINERY LIST 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580CD-3552-4F21-BE64-E12A4CD960E3}" type="slidenum">
              <a:rPr lang="en-IN" smtClean="0"/>
              <a:pPr/>
              <a:t>‹#›</a:t>
            </a:fld>
            <a:endParaRPr lang="en-IN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94605856"/>
              </p:ext>
            </p:extLst>
          </p:nvPr>
        </p:nvGraphicFramePr>
        <p:xfrm>
          <a:off x="467543" y="1484784"/>
          <a:ext cx="8352929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365"/>
                <a:gridCol w="2115255"/>
                <a:gridCol w="2784309"/>
              </a:tblGrid>
              <a:tr h="375471">
                <a:tc>
                  <a:txBody>
                    <a:bodyPr/>
                    <a:lstStyle/>
                    <a:p>
                      <a:r>
                        <a:rPr lang="en-US" dirty="0" smtClean="0"/>
                        <a:t>MACHINES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</a:t>
                      </a:r>
                      <a:r>
                        <a:rPr lang="en-US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</a:t>
                      </a:r>
                      <a:r>
                        <a:rPr lang="en-US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</a:tr>
              <a:tr h="3754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Profile Grinding M/c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PETEWE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300mmx100x300 </a:t>
                      </a:r>
                      <a:endParaRPr lang="en-IN" dirty="0"/>
                    </a:p>
                  </a:txBody>
                  <a:tcPr/>
                </a:tc>
              </a:tr>
              <a:tr h="938675">
                <a:tc>
                  <a:txBody>
                    <a:bodyPr/>
                    <a:lstStyle/>
                    <a:p>
                      <a:r>
                        <a:rPr lang="en-US" dirty="0" smtClean="0"/>
                        <a:t>TOOL</a:t>
                      </a:r>
                      <a:r>
                        <a:rPr lang="en-US" baseline="0" dirty="0" smtClean="0"/>
                        <a:t> AND CUTTER GRINDING M/C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H.M.T(Universal Type ) 	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600*300*300</a:t>
                      </a:r>
                      <a:endParaRPr lang="en-IN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r>
                        <a:rPr lang="en-US" dirty="0" smtClean="0"/>
                        <a:t>EDM WIRE CUT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BHOME (CON CORD)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350*300*250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9386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Tool &amp; Cutter Grinding M/c 	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Praga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(414Module) 	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450x200x200 	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EDM CNC Sparking 	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Sodik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 x 250 x 200 	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Milling Machine No-3	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Hawchon</a:t>
                      </a: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 x 500 x300 	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657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Milling Machine No-3 	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BFW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1000*500*300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244429932"/>
              </p:ext>
            </p:extLst>
          </p:nvPr>
        </p:nvGraphicFramePr>
        <p:xfrm>
          <a:off x="4262438" y="3138488"/>
          <a:ext cx="619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Worksheet" r:id="rId3" imgW="619041" imgH="580897" progId="Excel.Sheet.12">
                  <p:embed/>
                </p:oleObj>
              </mc:Choice>
              <mc:Fallback>
                <p:oleObj name="Worksheet" r:id="rId3" imgW="619041" imgH="580897" progId="Excel.Shee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3138488"/>
                        <a:ext cx="61912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71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dirty="0" smtClean="0"/>
              <a:t>22</a:t>
            </a:r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57332556"/>
              </p:ext>
            </p:extLst>
          </p:nvPr>
        </p:nvGraphicFramePr>
        <p:xfrm>
          <a:off x="179511" y="1052738"/>
          <a:ext cx="8784978" cy="525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6"/>
                <a:gridCol w="2928326"/>
                <a:gridCol w="2928326"/>
              </a:tblGrid>
              <a:tr h="1018968">
                <a:tc>
                  <a:txBody>
                    <a:bodyPr/>
                    <a:lstStyle/>
                    <a:p>
                      <a:r>
                        <a:rPr lang="en-US" dirty="0" smtClean="0"/>
                        <a:t>MILLING</a:t>
                      </a:r>
                      <a:r>
                        <a:rPr lang="en-US" baseline="0" dirty="0" smtClean="0"/>
                        <a:t> MACHINE NO-2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RICHMOND –ENGLAND</a:t>
                      </a:r>
                      <a:r>
                        <a:rPr lang="en-US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600*250*250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1018968">
                <a:tc>
                  <a:txBody>
                    <a:bodyPr/>
                    <a:lstStyle/>
                    <a:p>
                      <a:r>
                        <a:rPr lang="en-US" dirty="0" smtClean="0"/>
                        <a:t>M1 TRO MILLING ACHINE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TOPWELL-TAIWAN</a:t>
                      </a:r>
                      <a:r>
                        <a:rPr lang="en-US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500*300*300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1018968">
                <a:tc>
                  <a:txBody>
                    <a:bodyPr/>
                    <a:lstStyle/>
                    <a:p>
                      <a:r>
                        <a:rPr lang="en-US" dirty="0" smtClean="0"/>
                        <a:t>CYLINDRICAL GRINDING MACHINE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MSO-GERMAN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800*300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1018968"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GRINDING MACHINE</a:t>
                      </a:r>
                      <a:r>
                        <a:rPr lang="en-US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ELB-GERMAN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450*200*300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590354">
                <a:tc>
                  <a:txBody>
                    <a:bodyPr/>
                    <a:lstStyle/>
                    <a:p>
                      <a:r>
                        <a:rPr lang="en-US" dirty="0" smtClean="0"/>
                        <a:t>DMAGNATING MACHINE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BANGAORE MAKE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590354">
                <a:tc>
                  <a:txBody>
                    <a:bodyPr/>
                    <a:lstStyle/>
                    <a:p>
                      <a:r>
                        <a:rPr lang="en-US" dirty="0" smtClean="0"/>
                        <a:t>CUTTING MACHINE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BANGALORE</a:t>
                      </a:r>
                      <a:r>
                        <a:rPr lang="en-US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777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052736"/>
            <a:ext cx="8769152" cy="864096"/>
          </a:xfrm>
          <a:prstGeom prst="rect">
            <a:avLst/>
          </a:prstGeom>
        </p:spPr>
        <p:txBody>
          <a:bodyPr/>
          <a:lstStyle>
            <a:lvl1pPr>
              <a:defRPr b="1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OUR VALUABLE CUSTOMERS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dirty="0" smtClean="0"/>
              <a:t>24</a:t>
            </a:r>
            <a:endParaRPr lang="en-IN" dirty="0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916832"/>
            <a:ext cx="2808312" cy="206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metal man auto pvt lt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8" y="1916832"/>
            <a:ext cx="3600398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Image result for Rucha auto pvt ltd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27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348880"/>
            <a:ext cx="23042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1" y="4293096"/>
            <a:ext cx="415290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0" descr="Image result for neel auto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32" name="Picture 12" descr="Image result for neel aut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40" y="4386621"/>
            <a:ext cx="4133032" cy="127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426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7459" y="393305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7200" b="1" baseline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THANK YOU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dirty="0" smtClean="0"/>
              <a:t>25</a:t>
            </a:r>
            <a:endParaRPr lang="en-IN" dirty="0"/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3568" y="529208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7200" b="1" kern="1200" baseline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 smtClean="0"/>
              <a:t>Rajesh</a:t>
            </a:r>
            <a:r>
              <a:rPr lang="en-US" baseline="0" dirty="0" smtClean="0"/>
              <a:t> (M.D)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984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 ram tools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562113" y="112474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</a:t>
            </a:r>
            <a:r>
              <a:rPr lang="en-IN" sz="2800" b="0" i="0" u="sng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OBJECTIVE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IN" sz="28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Provide the quality to customer with accurate components for their requirements.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IN" sz="28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M/s. </a:t>
            </a:r>
            <a:r>
              <a:rPr lang="en-IN" sz="28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lang="en-IN" sz="28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Ram Tools is looking forward for more challenging jobs to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IN" sz="28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satisfy customer.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IN" sz="28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lang="en-IN" sz="28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Ram Tools will be responsive to customer requirements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IN" sz="2800" b="0" i="0" u="none" strike="noStrike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Sai</a:t>
            </a:r>
            <a:r>
              <a:rPr lang="en-IN" sz="28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Ram Tools will provide total customer satisfaction by giving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IN" sz="28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customer to the right product, at the right price, at the right time.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519616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 ram tools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8390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1196752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u="sng" baseline="0"/>
            </a:lvl1pPr>
          </a:lstStyle>
          <a:p>
            <a:r>
              <a:rPr lang="en-US" dirty="0" smtClean="0"/>
              <a:t>DESIGN UNIT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1520" y="2636912"/>
            <a:ext cx="8712968" cy="21602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      ALL KINDS OF DESIGN </a:t>
            </a:r>
          </a:p>
          <a:p>
            <a:pPr lvl="0"/>
            <a:r>
              <a:rPr lang="en-US" dirty="0" smtClean="0"/>
              <a:t>LIKE JIGS ,GAUGE,FIXTURES ,TOOLINGS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Sri ram tools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6728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5457" y="125698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OUR MANUFACTURING UNIT 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IN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21184" y="2780928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0" i="0" u="sng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 Scope</a:t>
            </a:r>
            <a:r>
              <a:rPr lang="en-IN" sz="4000" b="0" i="0" u="sng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IN" sz="40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r>
              <a:rPr lang="en-IN" sz="40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Our engineering, Manufacturing</a:t>
            </a:r>
            <a:r>
              <a:rPr lang="en-IN" sz="4000" b="0" i="0" kern="1200" baseline="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IN" sz="40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and quality control departments coordinate to guarantee and maintain the highest quality levels..</a:t>
            </a:r>
            <a:endParaRPr lang="en-I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1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 ram tools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274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 ram tools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3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 ram tools</a:t>
            </a:r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800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 ram tools	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7</a:t>
            </a:r>
          </a:p>
          <a:p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8030" y="3284984"/>
            <a:ext cx="2467626" cy="16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/>
          </p:cNvSpPr>
          <p:nvPr userDrawn="1"/>
        </p:nvSpPr>
        <p:spPr>
          <a:xfrm>
            <a:off x="0" y="1385072"/>
            <a:ext cx="27432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ctr"/>
            <a:r>
              <a:rPr lang="en-IN" sz="1600" dirty="0" smtClean="0"/>
              <a:t>Cross Tube C Channel Gauges</a:t>
            </a:r>
          </a:p>
          <a:p>
            <a:pPr lvl="0" algn="ctr"/>
            <a:r>
              <a:rPr lang="en-IN" sz="1600" kern="0" dirty="0" smtClean="0">
                <a:ea typeface="+mj-ea"/>
                <a:cs typeface="Adobe Devanagari" pitchFamily="18" charset="0"/>
              </a:rPr>
              <a:t>K6120759_1</a:t>
            </a:r>
            <a:endParaRPr kumimoji="0" lang="en-IN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dobe Devanagari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2243143"/>
            <a:ext cx="1111451" cy="871543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336786" y="3284984"/>
            <a:ext cx="25811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8157" y="2345994"/>
            <a:ext cx="1198362" cy="85725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3854177" y="1338905"/>
            <a:ext cx="1546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Cross Tube Plate</a:t>
            </a:r>
          </a:p>
          <a:p>
            <a:pPr algn="ctr"/>
            <a:r>
              <a:rPr lang="en-IN" sz="1600" dirty="0" smtClean="0"/>
              <a:t>KA120499_2</a:t>
            </a:r>
            <a:endParaRPr lang="en-IN" sz="16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 cstate="print"/>
          <a:srcRect l="3326" t="48021" r="45183" b="5016"/>
          <a:stretch>
            <a:fillRect/>
          </a:stretch>
        </p:blipFill>
        <p:spPr bwMode="auto">
          <a:xfrm rot="21346423">
            <a:off x="7218600" y="2219654"/>
            <a:ext cx="1273596" cy="838318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6795690" y="1385072"/>
            <a:ext cx="2120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600" dirty="0" smtClean="0"/>
              <a:t>BRKT UTILITY BOX MTG</a:t>
            </a:r>
          </a:p>
          <a:p>
            <a:pPr algn="ctr"/>
            <a:r>
              <a:rPr lang="en-IN" sz="1600" dirty="0" smtClean="0"/>
              <a:t>K6120179</a:t>
            </a:r>
            <a:endParaRPr lang="en-IN" sz="1600" dirty="0"/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629400" y="3284984"/>
            <a:ext cx="2286000" cy="18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079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 ram tools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8837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B912C-2A7D-4113-9CF8-0179B8992E78}" type="datetimeFigureOut">
              <a:rPr lang="en-IN" smtClean="0"/>
              <a:pPr/>
              <a:t>30-10-2019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Sri ram tools</a:t>
            </a:r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710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mailto:sales@sriramtools.com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B912C-2A7D-4113-9CF8-0179B8992E78}" type="datetimeFigureOut">
              <a:rPr lang="en-IN" smtClean="0"/>
              <a:pPr/>
              <a:t>30-10-2019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Sri ram tools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</a:t>
            </a:r>
            <a:endParaRPr lang="en-US" dirty="0" smtClean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246341" y="22878"/>
            <a:ext cx="1754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 err="1" smtClean="0">
                <a:latin typeface="SWRomnt" pitchFamily="2" charset="0"/>
              </a:rPr>
              <a:t>web:www.sriramtools.com</a:t>
            </a:r>
            <a:endParaRPr lang="en-IN" sz="1600" b="1" dirty="0" smtClean="0">
              <a:latin typeface="SWRomnt" pitchFamily="2" charset="0"/>
            </a:endParaRPr>
          </a:p>
          <a:p>
            <a:endParaRPr lang="en-IN" sz="1600" dirty="0" smtClean="0">
              <a:latin typeface="SWRomnt" pitchFamily="2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791200" y="299876"/>
            <a:ext cx="302518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b="1" dirty="0" err="1">
                <a:latin typeface="SWRomnt" pitchFamily="2" charset="0"/>
              </a:rPr>
              <a:t>Email.id:info@sriramtools.com</a:t>
            </a:r>
            <a:r>
              <a:rPr lang="en-IN" sz="1400" b="1" dirty="0">
                <a:latin typeface="SWRomnt" pitchFamily="2" charset="0"/>
              </a:rPr>
              <a:t> , </a:t>
            </a:r>
            <a:r>
              <a:rPr lang="en-IN" sz="1400" b="1" dirty="0" smtClean="0">
                <a:latin typeface="SWRomnt" pitchFamily="2" charset="0"/>
                <a:hlinkClick r:id="rId33"/>
              </a:rPr>
              <a:t>sales@sriramtools.com</a:t>
            </a:r>
            <a:endParaRPr lang="en-IN" sz="1400" b="1" dirty="0" smtClean="0">
              <a:latin typeface="SWRomnt" pitchFamily="2" charset="0"/>
            </a:endParaRPr>
          </a:p>
          <a:p>
            <a:r>
              <a:rPr lang="en-US" sz="2000" b="1" dirty="0">
                <a:latin typeface="SWRomnt" pitchFamily="2" charset="0"/>
              </a:rPr>
              <a:t>PH :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9443636881 </a:t>
            </a:r>
            <a:endParaRPr lang="en-IN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438400" y="192612"/>
            <a:ext cx="3657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 </a:t>
            </a:r>
            <a:r>
              <a:rPr lang="en-IN" sz="2200" b="1" dirty="0">
                <a:latin typeface="Times New Roman" pitchFamily="18" charset="0"/>
                <a:cs typeface="Times New Roman" pitchFamily="18" charset="0"/>
              </a:rPr>
              <a:t>SRI RAM TOOLS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" y="51661"/>
            <a:ext cx="173196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25648" y="873764"/>
            <a:ext cx="91440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15546"/>
            <a:ext cx="3960440" cy="2232248"/>
          </a:xfrm>
          <a:prstGeom prst="rect">
            <a:avLst/>
          </a:prstGeom>
          <a:ln>
            <a:noFill/>
          </a:ln>
          <a:effectLst>
            <a:glow rad="228600">
              <a:schemeClr val="bg1">
                <a:alpha val="92000"/>
              </a:schemeClr>
            </a:glow>
            <a:outerShdw dist="35921" dir="2700000" algn="ctr" rotWithShape="0">
              <a:schemeClr val="bg2"/>
            </a:outerShdw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57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65" r:id="rId19"/>
    <p:sldLayoutId id="2147483766" r:id="rId20"/>
    <p:sldLayoutId id="2147483767" r:id="rId21"/>
    <p:sldLayoutId id="2147483769" r:id="rId22"/>
    <p:sldLayoutId id="2147483770" r:id="rId23"/>
    <p:sldLayoutId id="2147483771" r:id="rId24"/>
    <p:sldLayoutId id="2147483774" r:id="rId25"/>
    <p:sldLayoutId id="2147483775" r:id="rId26"/>
    <p:sldLayoutId id="2147483777" r:id="rId27"/>
    <p:sldLayoutId id="2147483778" r:id="rId28"/>
    <p:sldLayoutId id="2147483710" r:id="rId29"/>
    <p:sldLayoutId id="2147483653" r:id="rId30"/>
    <p:sldLayoutId id="2147483779" r:id="rId3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Factory address 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No .109,7</a:t>
            </a:r>
            <a:r>
              <a:rPr lang="en-US" sz="5400" baseline="30000" dirty="0" smtClean="0"/>
              <a:t>th</a:t>
            </a:r>
            <a:r>
              <a:rPr lang="en-US" sz="5400" dirty="0" smtClean="0"/>
              <a:t> cross,</a:t>
            </a:r>
          </a:p>
          <a:p>
            <a:pPr marL="0" indent="0" algn="ctr">
              <a:buNone/>
            </a:pPr>
            <a:r>
              <a:rPr lang="en-US" sz="5400" dirty="0" err="1" smtClean="0"/>
              <a:t>bedrapalli</a:t>
            </a:r>
            <a:r>
              <a:rPr lang="en-US" sz="5400" dirty="0" smtClean="0"/>
              <a:t> road,</a:t>
            </a:r>
          </a:p>
          <a:p>
            <a:pPr marL="0" indent="0" algn="ctr">
              <a:buNone/>
            </a:pPr>
            <a:r>
              <a:rPr lang="en-US" sz="5400" dirty="0" err="1" smtClean="0"/>
              <a:t>kamarajar</a:t>
            </a:r>
            <a:r>
              <a:rPr lang="en-US" sz="5400" dirty="0" smtClean="0"/>
              <a:t> </a:t>
            </a:r>
            <a:r>
              <a:rPr lang="en-US" sz="5400" dirty="0" err="1" smtClean="0"/>
              <a:t>nagar</a:t>
            </a:r>
            <a:r>
              <a:rPr lang="en-US" sz="5400" dirty="0" smtClean="0"/>
              <a:t>,</a:t>
            </a:r>
          </a:p>
          <a:p>
            <a:pPr marL="0" indent="0" algn="ctr">
              <a:buNone/>
            </a:pPr>
            <a:r>
              <a:rPr lang="en-US" sz="5400" dirty="0" err="1" smtClean="0"/>
              <a:t>Hosur</a:t>
            </a:r>
            <a:r>
              <a:rPr lang="en-US" sz="5400" dirty="0" smtClean="0"/>
              <a:t> -635126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924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980728"/>
            <a:ext cx="4320480" cy="720080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741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92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20190606_1135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143000"/>
            <a:ext cx="3962400" cy="5486400"/>
          </a:xfrm>
          <a:prstGeom prst="rect">
            <a:avLst/>
          </a:prstGeom>
        </p:spPr>
      </p:pic>
      <p:pic>
        <p:nvPicPr>
          <p:cNvPr id="9" name="Picture 8" descr="IMG_20190606_113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143000"/>
            <a:ext cx="4267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32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914400"/>
            <a:ext cx="32004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CNC MACHINE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0" y="1371600"/>
            <a:ext cx="913349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45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990600"/>
          </a:xfrm>
        </p:spPr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FABRICATION 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IMG_20190618_163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4251726" cy="4495800"/>
          </a:xfrm>
          <a:prstGeom prst="rect">
            <a:avLst/>
          </a:prstGeom>
        </p:spPr>
      </p:pic>
      <p:pic>
        <p:nvPicPr>
          <p:cNvPr id="4" name="Picture 3" descr="IMG-20190725-WA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055" y="1905000"/>
            <a:ext cx="418574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8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-20190725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40386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143000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TROLLEY </a:t>
            </a:r>
            <a:endParaRPr lang="en-US" b="1" dirty="0"/>
          </a:p>
        </p:txBody>
      </p:sp>
      <p:pic>
        <p:nvPicPr>
          <p:cNvPr id="5" name="Picture 4" descr="IMG-20190725-WA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00200"/>
            <a:ext cx="4038600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1066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MATERIAL STORAGE  BIN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883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457" y="1256989"/>
            <a:ext cx="8229600" cy="803859"/>
          </a:xfrm>
        </p:spPr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86641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9656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875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5612" y="908720"/>
            <a:ext cx="7875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 Our valuable customers</a:t>
            </a:r>
            <a:endParaRPr lang="en-IN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5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704056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OUR ORGANISATION  UNITS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25908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1.MANUFACTURING UNITS 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2.DESIGN UNIT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3.GAUGES ASSEMBLY UNIT</a:t>
            </a:r>
          </a:p>
          <a:p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4. FABRICATION UNIT 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990600"/>
            <a:ext cx="50292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MEASUREMENTS LIST 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700888"/>
              </p:ext>
            </p:extLst>
          </p:nvPr>
        </p:nvGraphicFramePr>
        <p:xfrm>
          <a:off x="228600" y="1676400"/>
          <a:ext cx="8915400" cy="5029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473108">
                <a:tc>
                  <a:txBody>
                    <a:bodyPr/>
                    <a:lstStyle/>
                    <a:p>
                      <a:r>
                        <a:rPr lang="en-US" dirty="0" smtClean="0"/>
                        <a:t>INSTRUMENTS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MAKE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SPECIFICATION</a:t>
                      </a:r>
                      <a:endParaRPr lang="en-US" dirty="0"/>
                    </a:p>
                  </a:txBody>
                  <a:tcPr/>
                </a:tc>
              </a:tr>
              <a:tr h="473108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MASTER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MITUTOYO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900MM</a:t>
                      </a:r>
                    </a:p>
                  </a:txBody>
                  <a:tcPr/>
                </a:tc>
              </a:tr>
              <a:tr h="816597">
                <a:tc>
                  <a:txBody>
                    <a:bodyPr/>
                    <a:lstStyle/>
                    <a:p>
                      <a:r>
                        <a:rPr lang="en-US" dirty="0" smtClean="0"/>
                        <a:t>DIGITAL</a:t>
                      </a:r>
                      <a:r>
                        <a:rPr lang="en-US" baseline="0" dirty="0" smtClean="0"/>
                        <a:t> VERNIER CALIPER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MITUTOYO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200MM</a:t>
                      </a:r>
                    </a:p>
                  </a:txBody>
                  <a:tcPr/>
                </a:tc>
              </a:tr>
              <a:tr h="816597">
                <a:tc>
                  <a:txBody>
                    <a:bodyPr/>
                    <a:lstStyle/>
                    <a:p>
                      <a:r>
                        <a:rPr lang="en-US" dirty="0" smtClean="0"/>
                        <a:t>DIAL WITH DIAL STAND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MITUTOYO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2-MICRON</a:t>
                      </a:r>
                    </a:p>
                  </a:txBody>
                  <a:tcPr/>
                </a:tc>
              </a:tr>
              <a:tr h="816597">
                <a:tc>
                  <a:txBody>
                    <a:bodyPr/>
                    <a:lstStyle/>
                    <a:p>
                      <a:r>
                        <a:rPr lang="en-US" dirty="0" smtClean="0"/>
                        <a:t>MICROMETER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MITUTOYO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0.25MM,35 -50 &amp;50-75</a:t>
                      </a:r>
                      <a:endParaRPr lang="en-US" dirty="0"/>
                    </a:p>
                  </a:txBody>
                  <a:tcPr/>
                </a:tc>
              </a:tr>
              <a:tr h="816597">
                <a:tc>
                  <a:txBody>
                    <a:bodyPr/>
                    <a:lstStyle/>
                    <a:p>
                      <a:r>
                        <a:rPr lang="en-US" dirty="0" smtClean="0"/>
                        <a:t>HEIGHT MASTER</a:t>
                      </a:r>
                      <a:r>
                        <a:rPr lang="en-US" baseline="0" dirty="0" smtClean="0"/>
                        <a:t> MANUAL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MITUTOYO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300MM</a:t>
                      </a:r>
                      <a:endParaRPr lang="en-US" dirty="0"/>
                    </a:p>
                  </a:txBody>
                  <a:tcPr/>
                </a:tc>
              </a:tr>
              <a:tr h="816597"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PLATE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1000*1000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474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09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76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527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221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485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0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21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</TotalTime>
  <Words>78</Words>
  <Application>Microsoft Office PowerPoint</Application>
  <PresentationFormat>On-screen Show (4:3)</PresentationFormat>
  <Paragraphs>38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CNC MACHINE </vt:lpstr>
      <vt:lpstr>FABRICATION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MEASUREMENTS LIST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Rajesh</dc:creator>
  <cp:lastModifiedBy>USER</cp:lastModifiedBy>
  <cp:revision>44</cp:revision>
  <cp:lastPrinted>2019-10-30T04:47:19Z</cp:lastPrinted>
  <dcterms:created xsi:type="dcterms:W3CDTF">2019-03-18T04:30:56Z</dcterms:created>
  <dcterms:modified xsi:type="dcterms:W3CDTF">2019-10-30T06:04:49Z</dcterms:modified>
</cp:coreProperties>
</file>